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12192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Helvetica Neue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3" roundtripDataSignature="AMtx7miA48+05OKzPy4wAjaM7Wg03bcw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HelveticaNeu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HelveticaNeue-italic.fntdata"/><Relationship Id="rId30" Type="http://schemas.openxmlformats.org/officeDocument/2006/relationships/font" Target="fonts/HelveticaNeue-bold.fntdata"/><Relationship Id="rId11" Type="http://schemas.openxmlformats.org/officeDocument/2006/relationships/slide" Target="slides/slide7.xml"/><Relationship Id="rId33" Type="http://customschemas.google.com/relationships/presentationmetadata" Target="metadata"/><Relationship Id="rId10" Type="http://schemas.openxmlformats.org/officeDocument/2006/relationships/slide" Target="slides/slide6.xml"/><Relationship Id="rId32" Type="http://schemas.openxmlformats.org/officeDocument/2006/relationships/font" Target="fonts/HelveticaNeue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8cc44b07d6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18cc44b07d6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6" name="Google Shape;186;g18cc44b07d6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098fd70005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2098fd70005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g2098fd70005_0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98fd70005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g2098fd70005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0" name="Google Shape;210;g2098fd70005_0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098fd70005_0_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2098fd70005_0_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g2098fd70005_0_9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098fd70005_0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2098fd70005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2" name="Google Shape;242;g2098fd70005_0_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098fd70005_0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2098fd70005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8" name="Google Shape;258;g2098fd70005_0_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098fd70005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2098fd70005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4" name="Google Shape;274;g2098fd70005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098fd70005_0_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g2098fd70005_0_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2" name="Google Shape;282;g2098fd70005_0_8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f49071362e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1f49071362e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9" name="Google Shape;299;g1f49071362e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2" name="Google Shape;312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9" name="Google Shape;319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f49071362e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1f49071362e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g1f49071362e_0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f49071362e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1f49071362e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1f49071362e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098fd7000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2098fd7000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2098fd70005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4948b8857a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14948b8857a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6" name="Google Shape;156;g14948b8857a_0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15fc51e64e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215fc51e64e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g215fc51e64e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497879208e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1497879208e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8" name="Google Shape;178;g1497879208e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2" type="sldNum"/>
          </p:nvPr>
        </p:nvSpPr>
        <p:spPr>
          <a:xfrm>
            <a:off x="10642600" y="6457950"/>
            <a:ext cx="147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hyperlink" Target="https://docs.google.com/spreadsheets/d/1cO9kuMqpnp-Z0lEm4F0uv4rezsVaa62tyuxkPAKdXmI/edit?usp=sharin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hyperlink" Target="https://docs.google.com/document/d/1-bTvBY99c8LlHN-FLxAjM9ZMUrJVEnOHylgH6cdum-8/edit?usp=sharin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hyperlink" Target="https://docs.google.com/spreadsheets/d/1GkAbez8I74nKtiv3U-tcTEhE50qgYZ6dIQO3gple3Cs/edit?usp=sharin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hyperlink" Target="https://docs.google.com/document/d/1WEbt67J4fBQfoCCdmTNiYKTEXxaAJE1MXdln0bHt61s/edit?usp=sharin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228600" y="266700"/>
            <a:ext cx="11715750" cy="630555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2486311" y="1920057"/>
            <a:ext cx="6977377" cy="1004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-US" sz="48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28 Mar 23 IPR</a:t>
            </a:r>
            <a:endParaRPr b="1" i="0" sz="4800" u="none" cap="none" strike="noStrike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" name="Google Shape;90;p1"/>
          <p:cNvSpPr/>
          <p:nvPr/>
        </p:nvSpPr>
        <p:spPr>
          <a:xfrm flipH="1" rot="10800000">
            <a:off x="2661558" y="3078490"/>
            <a:ext cx="6676454" cy="127634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94019" y="2432775"/>
            <a:ext cx="2650331" cy="187954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/>
          <p:nvPr/>
        </p:nvSpPr>
        <p:spPr>
          <a:xfrm>
            <a:off x="9900853" y="6149299"/>
            <a:ext cx="1922317" cy="344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28</a:t>
            </a:r>
            <a:r>
              <a:rPr b="1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Mar 23</a:t>
            </a:r>
            <a:endParaRPr b="1" i="0" sz="1600" u="none" cap="none" strike="noStrike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9099" y="2249151"/>
            <a:ext cx="2246789" cy="224678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2522736" y="3698382"/>
            <a:ext cx="690586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2704255" y="3275767"/>
            <a:ext cx="667645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315417" y="6149300"/>
            <a:ext cx="70554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C/2d Lt Frankie Rodriguez &amp; C/1st Lt Joanna Finley</a:t>
            </a:r>
            <a:endParaRPr b="1" i="0" sz="1600" u="none" cap="none" strike="noStrike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8cc44b07d6_0_7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g18cc44b07d6_0_7"/>
          <p:cNvSpPr txBox="1"/>
          <p:nvPr/>
        </p:nvSpPr>
        <p:spPr>
          <a:xfrm>
            <a:off x="1814425" y="321868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Base Access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18cc44b07d6_0_7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g18cc44b07d6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18cc44b07d6_0_7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g18cc44b07d6_0_7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g18cc44b07d6_0_7"/>
          <p:cNvSpPr/>
          <p:nvPr/>
        </p:nvSpPr>
        <p:spPr>
          <a:xfrm>
            <a:off x="180900" y="1542875"/>
            <a:ext cx="11508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u="sng">
                <a:solidFill>
                  <a:schemeClr val="hlink"/>
                </a:solidFill>
                <a:hlinkClick r:id="rId5"/>
              </a:rPr>
              <a:t>https://docs.google.com/spreadsheets/d/1cO9kuMqpnp-Z0lEm4F0uv4rezsVaa62tyuxkPAKdXmI/edit?usp=sharing</a:t>
            </a:r>
            <a:r>
              <a:rPr lang="en-US" sz="2400"/>
              <a:t>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18cc44b07d6_0_7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6" name="Google Shape;196;g18cc44b07d6_0_7"/>
          <p:cNvSpPr txBox="1"/>
          <p:nvPr/>
        </p:nvSpPr>
        <p:spPr>
          <a:xfrm>
            <a:off x="3616825" y="6063800"/>
            <a:ext cx="2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18cc44b07d6_0_7"/>
          <p:cNvSpPr txBox="1"/>
          <p:nvPr/>
        </p:nvSpPr>
        <p:spPr>
          <a:xfrm>
            <a:off x="11689500" y="5781575"/>
            <a:ext cx="27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g18cc44b07d6_0_7"/>
          <p:cNvSpPr txBox="1"/>
          <p:nvPr/>
        </p:nvSpPr>
        <p:spPr>
          <a:xfrm>
            <a:off x="5152575" y="1542875"/>
            <a:ext cx="431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098fd70005_0_18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2098fd70005_0_18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Venue Information 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206" name="Google Shape;206;g2098fd70005_0_18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098fd70005_0_25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g2098fd70005_0_25"/>
          <p:cNvSpPr txBox="1"/>
          <p:nvPr/>
        </p:nvSpPr>
        <p:spPr>
          <a:xfrm>
            <a:off x="1814425" y="321868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2098fd70005_0_25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g2098fd70005_0_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2098fd70005_0_25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g2098fd70005_0_25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2098fd70005_0_25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9" name="Google Shape;219;g2098fd70005_0_25"/>
          <p:cNvSpPr txBox="1"/>
          <p:nvPr/>
        </p:nvSpPr>
        <p:spPr>
          <a:xfrm>
            <a:off x="3616825" y="6063800"/>
            <a:ext cx="2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g2098fd70005_0_25"/>
          <p:cNvSpPr txBox="1"/>
          <p:nvPr/>
        </p:nvSpPr>
        <p:spPr>
          <a:xfrm>
            <a:off x="11689500" y="5781575"/>
            <a:ext cx="27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g2098fd70005_0_25"/>
          <p:cNvSpPr txBox="1"/>
          <p:nvPr/>
        </p:nvSpPr>
        <p:spPr>
          <a:xfrm>
            <a:off x="5152575" y="1542875"/>
            <a:ext cx="431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2" name="Google Shape;222;g2098fd70005_0_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31451" y="1542875"/>
            <a:ext cx="6387757" cy="467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098fd70005_0_96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g2098fd70005_0_96"/>
          <p:cNvSpPr txBox="1"/>
          <p:nvPr/>
        </p:nvSpPr>
        <p:spPr>
          <a:xfrm>
            <a:off x="1814425" y="321868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2098fd70005_0_96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1" name="Google Shape;231;g2098fd70005_0_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2098fd70005_0_96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g2098fd70005_0_96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g2098fd70005_0_96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5" name="Google Shape;235;g2098fd70005_0_96"/>
          <p:cNvSpPr txBox="1"/>
          <p:nvPr/>
        </p:nvSpPr>
        <p:spPr>
          <a:xfrm>
            <a:off x="3616825" y="6063800"/>
            <a:ext cx="2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2098fd70005_0_96"/>
          <p:cNvSpPr txBox="1"/>
          <p:nvPr/>
        </p:nvSpPr>
        <p:spPr>
          <a:xfrm>
            <a:off x="11689500" y="5781575"/>
            <a:ext cx="27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g2098fd70005_0_96"/>
          <p:cNvSpPr txBox="1"/>
          <p:nvPr/>
        </p:nvSpPr>
        <p:spPr>
          <a:xfrm>
            <a:off x="5152575" y="1542875"/>
            <a:ext cx="431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8" name="Google Shape;238;g2098fd70005_0_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55262" y="1515275"/>
            <a:ext cx="7638876" cy="4709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098fd70005_0_41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g2098fd70005_0_41"/>
          <p:cNvSpPr txBox="1"/>
          <p:nvPr/>
        </p:nvSpPr>
        <p:spPr>
          <a:xfrm>
            <a:off x="1814425" y="321868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2098fd70005_0_41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7" name="Google Shape;247;g2098fd70005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g2098fd70005_0_41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9" name="Google Shape;249;g2098fd70005_0_41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g2098fd70005_0_41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1" name="Google Shape;251;g2098fd70005_0_41"/>
          <p:cNvSpPr txBox="1"/>
          <p:nvPr/>
        </p:nvSpPr>
        <p:spPr>
          <a:xfrm>
            <a:off x="3616825" y="6063800"/>
            <a:ext cx="2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g2098fd70005_0_41"/>
          <p:cNvSpPr txBox="1"/>
          <p:nvPr/>
        </p:nvSpPr>
        <p:spPr>
          <a:xfrm>
            <a:off x="11689500" y="5781575"/>
            <a:ext cx="27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g2098fd70005_0_41"/>
          <p:cNvSpPr txBox="1"/>
          <p:nvPr/>
        </p:nvSpPr>
        <p:spPr>
          <a:xfrm>
            <a:off x="5152575" y="1542875"/>
            <a:ext cx="431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4" name="Google Shape;254;g2098fd70005_0_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13238" y="1808075"/>
            <a:ext cx="7922932" cy="366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098fd70005_0_57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g2098fd70005_0_57"/>
          <p:cNvSpPr txBox="1"/>
          <p:nvPr/>
        </p:nvSpPr>
        <p:spPr>
          <a:xfrm>
            <a:off x="1814425" y="321868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Venue Information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g2098fd70005_0_57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3" name="Google Shape;263;g2098fd70005_0_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2098fd70005_0_57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g2098fd70005_0_57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g2098fd70005_0_57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7" name="Google Shape;267;g2098fd70005_0_57"/>
          <p:cNvSpPr txBox="1"/>
          <p:nvPr/>
        </p:nvSpPr>
        <p:spPr>
          <a:xfrm>
            <a:off x="3616825" y="6063800"/>
            <a:ext cx="2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2098fd70005_0_57"/>
          <p:cNvSpPr txBox="1"/>
          <p:nvPr/>
        </p:nvSpPr>
        <p:spPr>
          <a:xfrm>
            <a:off x="11689500" y="5781575"/>
            <a:ext cx="27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g2098fd70005_0_57"/>
          <p:cNvSpPr txBox="1"/>
          <p:nvPr/>
        </p:nvSpPr>
        <p:spPr>
          <a:xfrm>
            <a:off x="5152575" y="1542875"/>
            <a:ext cx="431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0" name="Google Shape;270;g2098fd70005_0_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21913" y="1565225"/>
            <a:ext cx="7705579" cy="433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098fd70005_0_73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g2098fd70005_0_73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Save The Date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278" name="Google Shape;278;g2098fd70005_0_73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098fd70005_0_80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g2098fd70005_0_80"/>
          <p:cNvSpPr txBox="1"/>
          <p:nvPr/>
        </p:nvSpPr>
        <p:spPr>
          <a:xfrm>
            <a:off x="1814425" y="321868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Save The Date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g2098fd70005_0_80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7" name="Google Shape;287;g2098fd70005_0_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g2098fd70005_0_80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9" name="Google Shape;289;g2098fd70005_0_80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g2098fd70005_0_80"/>
          <p:cNvSpPr/>
          <p:nvPr/>
        </p:nvSpPr>
        <p:spPr>
          <a:xfrm>
            <a:off x="180900" y="1542875"/>
            <a:ext cx="11508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2098fd70005_0_80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2" name="Google Shape;292;g2098fd70005_0_80"/>
          <p:cNvSpPr txBox="1"/>
          <p:nvPr/>
        </p:nvSpPr>
        <p:spPr>
          <a:xfrm>
            <a:off x="3616825" y="6063800"/>
            <a:ext cx="20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g2098fd70005_0_80"/>
          <p:cNvSpPr txBox="1"/>
          <p:nvPr/>
        </p:nvSpPr>
        <p:spPr>
          <a:xfrm>
            <a:off x="11689500" y="5781575"/>
            <a:ext cx="27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g2098fd70005_0_80"/>
          <p:cNvSpPr txBox="1"/>
          <p:nvPr/>
        </p:nvSpPr>
        <p:spPr>
          <a:xfrm>
            <a:off x="5152575" y="1542875"/>
            <a:ext cx="431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5" name="Google Shape;295;g2098fd70005_0_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1851" y="1271375"/>
            <a:ext cx="4662706" cy="510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f49071362e_0_7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g1f49071362e_0_7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Summary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g1f49071362e_0_7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4" name="Google Shape;304;g1f49071362e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g1f49071362e_0_7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6" name="Google Shape;306;g1f49071362e_0_7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g1f49071362e_0_7"/>
          <p:cNvSpPr/>
          <p:nvPr/>
        </p:nvSpPr>
        <p:spPr>
          <a:xfrm>
            <a:off x="180900" y="1542875"/>
            <a:ext cx="55974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●"/>
            </a:pPr>
            <a:r>
              <a:rPr lang="en-US" sz="2400">
                <a:solidFill>
                  <a:srgbClr val="1D2260"/>
                </a:solidFill>
              </a:rPr>
              <a:t>Event Roles</a:t>
            </a:r>
            <a:endParaRPr sz="2400">
              <a:solidFill>
                <a:srgbClr val="1D226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●"/>
            </a:pPr>
            <a:r>
              <a:rPr lang="en-US" sz="2400">
                <a:solidFill>
                  <a:srgbClr val="1D2260"/>
                </a:solidFill>
              </a:rPr>
              <a:t>Guest List </a:t>
            </a:r>
            <a:endParaRPr sz="2400">
              <a:solidFill>
                <a:srgbClr val="1D226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●"/>
            </a:pPr>
            <a:r>
              <a:rPr lang="en-US" sz="2400">
                <a:solidFill>
                  <a:srgbClr val="1D2260"/>
                </a:solidFill>
              </a:rPr>
              <a:t>Script </a:t>
            </a:r>
            <a:endParaRPr sz="2400">
              <a:solidFill>
                <a:srgbClr val="1D226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●"/>
            </a:pPr>
            <a:r>
              <a:rPr lang="en-US" sz="2400">
                <a:solidFill>
                  <a:srgbClr val="1D2260"/>
                </a:solidFill>
              </a:rPr>
              <a:t>Base Access</a:t>
            </a:r>
            <a:endParaRPr sz="2400">
              <a:solidFill>
                <a:srgbClr val="1D226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●"/>
            </a:pPr>
            <a:r>
              <a:rPr lang="en-US" sz="2400">
                <a:solidFill>
                  <a:srgbClr val="1D2260"/>
                </a:solidFill>
              </a:rPr>
              <a:t>Venue Information</a:t>
            </a:r>
            <a:endParaRPr sz="2400">
              <a:solidFill>
                <a:srgbClr val="1D226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●"/>
            </a:pPr>
            <a:r>
              <a:rPr lang="en-US" sz="2400">
                <a:solidFill>
                  <a:srgbClr val="1D2260"/>
                </a:solidFill>
              </a:rPr>
              <a:t>Save The Date</a:t>
            </a:r>
            <a:endParaRPr sz="2400">
              <a:solidFill>
                <a:srgbClr val="1D226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g1f49071362e_0_7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2"/>
          <p:cNvSpPr txBox="1"/>
          <p:nvPr>
            <p:ph type="ctrTitle"/>
          </p:nvPr>
        </p:nvSpPr>
        <p:spPr>
          <a:xfrm>
            <a:off x="1899137" y="2191324"/>
            <a:ext cx="8675077" cy="2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>
              <a:solidFill>
                <a:srgbClr val="002060"/>
              </a:solidFill>
            </a:endParaRPr>
          </a:p>
        </p:txBody>
      </p:sp>
      <p:sp>
        <p:nvSpPr>
          <p:cNvPr id="315" name="Google Shape;315;p12"/>
          <p:cNvSpPr/>
          <p:nvPr/>
        </p:nvSpPr>
        <p:spPr>
          <a:xfrm rot="5400000">
            <a:off x="-126" y="3316222"/>
            <a:ext cx="3067431" cy="13780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12"/>
          <p:cNvSpPr/>
          <p:nvPr/>
        </p:nvSpPr>
        <p:spPr>
          <a:xfrm>
            <a:off x="200722" y="223024"/>
            <a:ext cx="11790556" cy="6411952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/>
          <p:nvPr/>
        </p:nvSpPr>
        <p:spPr>
          <a:xfrm>
            <a:off x="180895" y="1271376"/>
            <a:ext cx="11787466" cy="9144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180895" y="6377308"/>
            <a:ext cx="11787466" cy="9144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"/>
          <p:cNvSpPr txBox="1"/>
          <p:nvPr/>
        </p:nvSpPr>
        <p:spPr>
          <a:xfrm>
            <a:off x="1" y="6493461"/>
            <a:ext cx="121920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 b="20399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180895" y="1542863"/>
            <a:ext cx="12011106" cy="46780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1D2260"/>
                </a:solidFill>
              </a:rPr>
              <a:t>Event Roles</a:t>
            </a:r>
            <a:endParaRPr sz="2400">
              <a:solidFill>
                <a:srgbClr val="1D226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•"/>
            </a:pPr>
            <a:r>
              <a:rPr lang="en-US" sz="2400">
                <a:solidFill>
                  <a:srgbClr val="1D2260"/>
                </a:solidFill>
              </a:rPr>
              <a:t>Guest List </a:t>
            </a:r>
            <a:endParaRPr sz="2400">
              <a:solidFill>
                <a:srgbClr val="1D226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•"/>
            </a:pPr>
            <a:r>
              <a:rPr lang="en-US" sz="2400">
                <a:solidFill>
                  <a:srgbClr val="1D2260"/>
                </a:solidFill>
              </a:rPr>
              <a:t>Script </a:t>
            </a:r>
            <a:endParaRPr sz="2400">
              <a:solidFill>
                <a:srgbClr val="1D226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•"/>
            </a:pPr>
            <a:r>
              <a:rPr lang="en-US" sz="2400">
                <a:solidFill>
                  <a:srgbClr val="1D2260"/>
                </a:solidFill>
              </a:rPr>
              <a:t>Base Access</a:t>
            </a:r>
            <a:endParaRPr sz="2400">
              <a:solidFill>
                <a:srgbClr val="1D226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•"/>
            </a:pPr>
            <a:r>
              <a:rPr lang="en-US" sz="2400">
                <a:solidFill>
                  <a:srgbClr val="1D2260"/>
                </a:solidFill>
              </a:rPr>
              <a:t>Venue Information</a:t>
            </a:r>
            <a:endParaRPr sz="2400">
              <a:solidFill>
                <a:srgbClr val="1D226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1D2260"/>
              </a:solidFill>
            </a:endParaRPr>
          </a:p>
          <a:p>
            <a:pPr indent="-375920" lvl="0" marL="3886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2400"/>
              <a:buChar char="•"/>
            </a:pPr>
            <a:r>
              <a:rPr lang="en-US" sz="2400">
                <a:solidFill>
                  <a:srgbClr val="1D2260"/>
                </a:solidFill>
              </a:rPr>
              <a:t>Save The Date</a:t>
            </a:r>
            <a:endParaRPr sz="2400">
              <a:solidFill>
                <a:srgbClr val="1D226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1D22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 txBox="1"/>
          <p:nvPr>
            <p:ph idx="12" type="sldNum"/>
          </p:nvPr>
        </p:nvSpPr>
        <p:spPr>
          <a:xfrm>
            <a:off x="10642600" y="6457950"/>
            <a:ext cx="147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3"/>
          <p:cNvSpPr/>
          <p:nvPr/>
        </p:nvSpPr>
        <p:spPr>
          <a:xfrm flipH="1" rot="10800000">
            <a:off x="1385027" y="5312471"/>
            <a:ext cx="9465722" cy="127634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13"/>
          <p:cNvSpPr/>
          <p:nvPr/>
        </p:nvSpPr>
        <p:spPr>
          <a:xfrm>
            <a:off x="228600" y="266700"/>
            <a:ext cx="11715750" cy="630555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13"/>
          <p:cNvSpPr txBox="1"/>
          <p:nvPr/>
        </p:nvSpPr>
        <p:spPr>
          <a:xfrm>
            <a:off x="1728476" y="5491913"/>
            <a:ext cx="9122273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Det 842 – Best in Blue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13"/>
          <p:cNvSpPr txBox="1"/>
          <p:nvPr/>
        </p:nvSpPr>
        <p:spPr>
          <a:xfrm>
            <a:off x="2722309" y="4352080"/>
            <a:ext cx="6791157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5" name="Google Shape;32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5027" y="425161"/>
            <a:ext cx="9356725" cy="375516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/>
          <p:nvPr/>
        </p:nvSpPr>
        <p:spPr>
          <a:xfrm>
            <a:off x="200722" y="223024"/>
            <a:ext cx="11790556" cy="6411952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3"/>
          <p:cNvSpPr txBox="1"/>
          <p:nvPr>
            <p:ph type="ctrTitle"/>
          </p:nvPr>
        </p:nvSpPr>
        <p:spPr>
          <a:xfrm>
            <a:off x="1899137" y="2191324"/>
            <a:ext cx="8675077" cy="2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Event Roles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117" name="Google Shape;117;p3"/>
          <p:cNvSpPr/>
          <p:nvPr/>
        </p:nvSpPr>
        <p:spPr>
          <a:xfrm rot="5400000">
            <a:off x="-126" y="3316222"/>
            <a:ext cx="3067431" cy="13780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f49071362e_0_26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1f49071362e_0_26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Event Roles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1f49071362e_0_26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g1f49071362e_0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1f49071362e_0_26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g1f49071362e_0_26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1f49071362e_0_26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0" name="Google Shape;130;g1f49071362e_0_26"/>
          <p:cNvSpPr txBox="1"/>
          <p:nvPr/>
        </p:nvSpPr>
        <p:spPr>
          <a:xfrm>
            <a:off x="6118525" y="1645925"/>
            <a:ext cx="5522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Honor guard: Irizarry, Pacheco, Schrecker, Vallor, Scott, Gibson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31" name="Google Shape;131;g1f49071362e_0_26"/>
          <p:cNvSpPr/>
          <p:nvPr/>
        </p:nvSpPr>
        <p:spPr>
          <a:xfrm>
            <a:off x="180901" y="1542875"/>
            <a:ext cx="52101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Program Label: TBD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MC: C/Camelo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Volunteer Team Lead: C/Burns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National Anthem:TBD 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Invocation: C/Vallor  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Cake: 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C/Finley</a:t>
            </a:r>
            <a:r>
              <a:rPr lang="en-US" sz="2400"/>
              <a:t> </a:t>
            </a:r>
            <a:endParaRPr sz="2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Pictures: C/Rodriguez, PA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49071362e_0_19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g1f49071362e_0_19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Guest List</a:t>
            </a: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139" name="Google Shape;139;g1f49071362e_0_19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098fd70005_0_0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g2098fd70005_0_0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Guest List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2098fd70005_0_0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8" name="Google Shape;148;g2098fd70005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2098fd70005_0_0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0" name="Google Shape;150;g2098fd70005_0_0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2098fd70005_0_0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u="sng">
                <a:solidFill>
                  <a:schemeClr val="hlink"/>
                </a:solidFill>
                <a:hlinkClick r:id="rId5"/>
              </a:rPr>
              <a:t>https://docs.google.com/spreadsheets/d/1GkAbez8I74nKtiv3U-tcTEhE50qgYZ6dIQO3gple3Cs/edit?usp=sharing</a:t>
            </a:r>
            <a:r>
              <a:rPr lang="en-US" sz="2400"/>
              <a:t>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2098fd70005_0_0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4948b8857a_0_49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14948b8857a_0_49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Script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160" name="Google Shape;160;g14948b8857a_0_49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15fc51e64e_0_2"/>
          <p:cNvSpPr/>
          <p:nvPr/>
        </p:nvSpPr>
        <p:spPr>
          <a:xfrm>
            <a:off x="180895" y="1271376"/>
            <a:ext cx="11787600" cy="915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g215fc51e64e_0_2"/>
          <p:cNvSpPr txBox="1"/>
          <p:nvPr/>
        </p:nvSpPr>
        <p:spPr>
          <a:xfrm>
            <a:off x="1911928" y="320782"/>
            <a:ext cx="8604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Script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215fc51e64e_0_2"/>
          <p:cNvSpPr/>
          <p:nvPr/>
        </p:nvSpPr>
        <p:spPr>
          <a:xfrm>
            <a:off x="180895" y="6377308"/>
            <a:ext cx="11787600" cy="915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g215fc51e64e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6344" y="113810"/>
            <a:ext cx="1600042" cy="11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g215fc51e64e_0_2"/>
          <p:cNvSpPr txBox="1"/>
          <p:nvPr/>
        </p:nvSpPr>
        <p:spPr>
          <a:xfrm>
            <a:off x="1" y="6493461"/>
            <a:ext cx="1219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-US" sz="1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-US" sz="16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g215fc51e64e_0_2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80895" y="393942"/>
            <a:ext cx="1535927" cy="583087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215fc51e64e_0_2"/>
          <p:cNvSpPr/>
          <p:nvPr/>
        </p:nvSpPr>
        <p:spPr>
          <a:xfrm>
            <a:off x="180902" y="1542875"/>
            <a:ext cx="11787600" cy="46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-US" sz="2400" u="sng">
                <a:solidFill>
                  <a:schemeClr val="hlink"/>
                </a:solidFill>
                <a:hlinkClick r:id="rId5"/>
              </a:rPr>
              <a:t>https://docs.google.com/document/d/1WEbt67J4fBQfoCCdmTNiYKTEXxaAJE1MXdln0bHt61s/edit?usp=sharing</a:t>
            </a:r>
            <a:r>
              <a:rPr lang="en-US" sz="2400"/>
              <a:t>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215fc51e64e_0_2"/>
          <p:cNvSpPr txBox="1"/>
          <p:nvPr>
            <p:ph idx="12" type="sldNum"/>
          </p:nvPr>
        </p:nvSpPr>
        <p:spPr>
          <a:xfrm>
            <a:off x="10642600" y="6457950"/>
            <a:ext cx="1473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4" name="Google Shape;174;g215fc51e64e_0_2"/>
          <p:cNvSpPr txBox="1"/>
          <p:nvPr/>
        </p:nvSpPr>
        <p:spPr>
          <a:xfrm>
            <a:off x="304800" y="304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497879208e_0_4"/>
          <p:cNvSpPr/>
          <p:nvPr/>
        </p:nvSpPr>
        <p:spPr>
          <a:xfrm>
            <a:off x="200722" y="223024"/>
            <a:ext cx="11790600" cy="64119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g1497879208e_0_4"/>
          <p:cNvSpPr txBox="1"/>
          <p:nvPr>
            <p:ph type="ctrTitle"/>
          </p:nvPr>
        </p:nvSpPr>
        <p:spPr>
          <a:xfrm>
            <a:off x="1899137" y="2191324"/>
            <a:ext cx="86751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1F46"/>
              </a:buClr>
              <a:buSzPts val="6000"/>
              <a:buFont typeface="Arial"/>
              <a:buNone/>
            </a:pP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Base Access </a:t>
            </a:r>
            <a:r>
              <a:rPr b="1" lang="en-US">
                <a:solidFill>
                  <a:srgbClr val="001F4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001F46"/>
              </a:solidFill>
            </a:endParaRPr>
          </a:p>
        </p:txBody>
      </p:sp>
      <p:sp>
        <p:nvSpPr>
          <p:cNvPr id="182" name="Google Shape;182;g1497879208e_0_4"/>
          <p:cNvSpPr/>
          <p:nvPr/>
        </p:nvSpPr>
        <p:spPr>
          <a:xfrm rot="5400000">
            <a:off x="-108" y="3316309"/>
            <a:ext cx="3067500" cy="137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2019-08-27T17:54:55Z</dcterms:created>
  <dc:creator>Brian Rendell</dc:creator>
</cp:coreProperties>
</file>